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0" r:id="rId3"/>
    <p:sldId id="264" r:id="rId4"/>
    <p:sldId id="265" r:id="rId5"/>
    <p:sldId id="279" r:id="rId6"/>
    <p:sldId id="280" r:id="rId7"/>
    <p:sldId id="285" r:id="rId8"/>
    <p:sldId id="286" r:id="rId9"/>
    <p:sldId id="283" r:id="rId10"/>
    <p:sldId id="277" r:id="rId11"/>
    <p:sldId id="282" r:id="rId12"/>
    <p:sldId id="275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03" r:id="rId21"/>
    <p:sldId id="297" r:id="rId22"/>
    <p:sldId id="289" r:id="rId23"/>
    <p:sldId id="298" r:id="rId24"/>
    <p:sldId id="299" r:id="rId25"/>
    <p:sldId id="302" r:id="rId26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9A3"/>
    <a:srgbClr val="FFE07D"/>
    <a:srgbClr val="FFDB69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02" y="-276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B66BC-F2FC-4E79-B5BA-8643C88F9AC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B24563-CCFD-499A-9FF9-A271BA6BDD8F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1A985-5578-40C9-87CD-B92A5F6748D8}" type="parTrans" cxnId="{C8179AEC-9ABB-4B98-B9C5-663C054A3DF5}">
      <dgm:prSet/>
      <dgm:spPr/>
      <dgm:t>
        <a:bodyPr/>
        <a:lstStyle/>
        <a:p>
          <a:endParaRPr lang="en-US"/>
        </a:p>
      </dgm:t>
    </dgm:pt>
    <dgm:pt modelId="{08098C39-53AB-4FD4-892F-C07DEFCEFC98}" type="sibTrans" cxnId="{C8179AEC-9ABB-4B98-B9C5-663C054A3DF5}">
      <dgm:prSet/>
      <dgm:spPr/>
      <dgm:t>
        <a:bodyPr/>
        <a:lstStyle/>
        <a:p>
          <a:endParaRPr lang="en-US"/>
        </a:p>
      </dgm:t>
    </dgm:pt>
    <dgm:pt modelId="{573BBA50-AA24-4F55-9061-A477DF335244}">
      <dgm:prSet phldrT="[Text]" custT="1"/>
      <dgm:spPr>
        <a:solidFill>
          <a:srgbClr val="FFE9A3"/>
        </a:solidFill>
      </dgm:spPr>
      <dgm:t>
        <a:bodyPr/>
        <a:lstStyle/>
        <a:p>
          <a:endParaRPr lang="en-US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515DC-F224-48D7-8856-3BE1931C8AF4}" type="parTrans" cxnId="{6774C217-2F8C-4E66-9E97-2FBA5910658F}">
      <dgm:prSet/>
      <dgm:spPr/>
      <dgm:t>
        <a:bodyPr/>
        <a:lstStyle/>
        <a:p>
          <a:endParaRPr lang="en-US"/>
        </a:p>
      </dgm:t>
    </dgm:pt>
    <dgm:pt modelId="{638677AF-7A55-4C90-B9AD-C70451862EF9}" type="sibTrans" cxnId="{6774C217-2F8C-4E66-9E97-2FBA5910658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BF955-1C7C-4551-A9E1-82332C0FA22D}">
      <dgm:prSet phldrT="[Text]" custT="1"/>
      <dgm:spPr>
        <a:solidFill>
          <a:srgbClr val="92D050"/>
        </a:solidFill>
      </dgm:spPr>
      <dgm:t>
        <a:bodyPr/>
        <a:lstStyle/>
        <a:p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C68FA-01AB-4B75-B3B3-B4BF164B4AB9}" type="parTrans" cxnId="{09D0EDA5-E88D-41B7-B766-BA02A50A31E2}">
      <dgm:prSet/>
      <dgm:spPr/>
      <dgm:t>
        <a:bodyPr/>
        <a:lstStyle/>
        <a:p>
          <a:endParaRPr lang="en-US"/>
        </a:p>
      </dgm:t>
    </dgm:pt>
    <dgm:pt modelId="{E1CCBE56-25A0-4C2B-8814-A6EBA4D62BD5}" type="sibTrans" cxnId="{09D0EDA5-E88D-41B7-B766-BA02A50A31E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B029A-74E0-4CD0-A8AE-4BE5B039FBF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A4208-0663-45FD-9EC4-75CBA279AD83}" type="parTrans" cxnId="{0759D24E-C811-4972-B2E6-3E570CAC5ECC}">
      <dgm:prSet/>
      <dgm:spPr/>
      <dgm:t>
        <a:bodyPr/>
        <a:lstStyle/>
        <a:p>
          <a:endParaRPr lang="en-US"/>
        </a:p>
      </dgm:t>
    </dgm:pt>
    <dgm:pt modelId="{E1A1C349-6B5E-4496-B67C-08BB7CBAF914}" type="sibTrans" cxnId="{0759D24E-C811-4972-B2E6-3E570CAC5EC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B3-5BD1-4F3D-9E18-FDED412CC54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4C5BB-D3F8-4D32-B6BD-93C3C96258D9}" type="parTrans" cxnId="{DAEE453B-A6F3-44C8-A764-DDB70B89F5E5}">
      <dgm:prSet/>
      <dgm:spPr/>
      <dgm:t>
        <a:bodyPr/>
        <a:lstStyle/>
        <a:p>
          <a:endParaRPr lang="en-US"/>
        </a:p>
      </dgm:t>
    </dgm:pt>
    <dgm:pt modelId="{1BFB8096-CC82-4F61-BFEA-5A9F4779E69B}" type="sibTrans" cxnId="{DAEE453B-A6F3-44C8-A764-DDB70B89F5E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3DF0B-9BDB-4E34-B437-568DF877753C}" type="pres">
      <dgm:prSet presAssocID="{484B66BC-F2FC-4E79-B5BA-8643C88F9A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CF63E-69CC-4157-BD65-B632ACDF9A9D}" type="pres">
      <dgm:prSet presAssocID="{47B24563-CCFD-499A-9FF9-A271BA6BDD8F}" presName="centerShape" presStyleLbl="node0" presStyleIdx="0" presStyleCnt="1" custScaleX="112563" custScaleY="110070"/>
      <dgm:spPr/>
      <dgm:t>
        <a:bodyPr/>
        <a:lstStyle/>
        <a:p>
          <a:endParaRPr lang="en-US"/>
        </a:p>
      </dgm:t>
    </dgm:pt>
    <dgm:pt modelId="{BC1BE2E0-FB6B-41EA-A67C-CD2E3A5073DA}" type="pres">
      <dgm:prSet presAssocID="{573BBA50-AA24-4F55-9061-A477DF335244}" presName="node" presStyleLbl="node1" presStyleIdx="0" presStyleCnt="4" custScaleX="126700" custScaleY="10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437B6-4D5B-4D4A-B56C-E94970B8B58A}" type="pres">
      <dgm:prSet presAssocID="{573BBA50-AA24-4F55-9061-A477DF335244}" presName="dummy" presStyleCnt="0"/>
      <dgm:spPr/>
    </dgm:pt>
    <dgm:pt modelId="{312CD6F8-13E4-4A2B-87BC-38958BACCA33}" type="pres">
      <dgm:prSet presAssocID="{638677AF-7A55-4C90-B9AD-C70451862EF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1DD94DE-7FA7-401C-AE33-B3152B4C89A7}" type="pres">
      <dgm:prSet presAssocID="{018BF955-1C7C-4551-A9E1-82332C0FA22D}" presName="node" presStyleLbl="node1" presStyleIdx="1" presStyleCnt="4" custScaleX="123796" custScaleY="103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5C868-0888-428B-ACC6-82E75D84B19C}" type="pres">
      <dgm:prSet presAssocID="{018BF955-1C7C-4551-A9E1-82332C0FA22D}" presName="dummy" presStyleCnt="0"/>
      <dgm:spPr/>
    </dgm:pt>
    <dgm:pt modelId="{CEFD79C1-720A-4560-8DA6-AD6FF6551216}" type="pres">
      <dgm:prSet presAssocID="{E1CCBE56-25A0-4C2B-8814-A6EBA4D62BD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D6B0957-FDA3-4FE8-BBAA-FF339F7CFC1A}" type="pres">
      <dgm:prSet presAssocID="{FFAB029A-74E0-4CD0-A8AE-4BE5B039FBFB}" presName="node" presStyleLbl="node1" presStyleIdx="2" presStyleCnt="4" custScaleX="130136" custScaleY="104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928F6-B0F8-4149-A34E-41E0FD89EC56}" type="pres">
      <dgm:prSet presAssocID="{FFAB029A-74E0-4CD0-A8AE-4BE5B039FBFB}" presName="dummy" presStyleCnt="0"/>
      <dgm:spPr/>
    </dgm:pt>
    <dgm:pt modelId="{B304C717-76DF-465E-8D11-95049C220BC2}" type="pres">
      <dgm:prSet presAssocID="{E1A1C349-6B5E-4496-B67C-08BB7CBAF91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8460EC3-D78D-46E9-B61A-3CC5E55BA1A5}" type="pres">
      <dgm:prSet presAssocID="{FF9C95B3-5BD1-4F3D-9E18-FDED412CC54F}" presName="node" presStyleLbl="node1" presStyleIdx="3" presStyleCnt="4" custScaleX="130668" custScaleY="103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10BC5-F56B-48E2-90DF-2D0C3A5C89F7}" type="pres">
      <dgm:prSet presAssocID="{FF9C95B3-5BD1-4F3D-9E18-FDED412CC54F}" presName="dummy" presStyleCnt="0"/>
      <dgm:spPr/>
    </dgm:pt>
    <dgm:pt modelId="{AD6DF4EF-E0DF-4CFB-B172-404389845FA6}" type="pres">
      <dgm:prSet presAssocID="{1BFB8096-CC82-4F61-BFEA-5A9F4779E69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774C217-2F8C-4E66-9E97-2FBA5910658F}" srcId="{47B24563-CCFD-499A-9FF9-A271BA6BDD8F}" destId="{573BBA50-AA24-4F55-9061-A477DF335244}" srcOrd="0" destOrd="0" parTransId="{C40515DC-F224-48D7-8856-3BE1931C8AF4}" sibTransId="{638677AF-7A55-4C90-B9AD-C70451862EF9}"/>
    <dgm:cxn modelId="{EB4453C3-1FA3-4269-8E20-8179EA9D920B}" type="presOf" srcId="{FFAB029A-74E0-4CD0-A8AE-4BE5B039FBFB}" destId="{1D6B0957-FDA3-4FE8-BBAA-FF339F7CFC1A}" srcOrd="0" destOrd="0" presId="urn:microsoft.com/office/officeart/2005/8/layout/radial6"/>
    <dgm:cxn modelId="{7432BF32-5767-48AF-B99D-1C0200AAD004}" type="presOf" srcId="{47B24563-CCFD-499A-9FF9-A271BA6BDD8F}" destId="{2D4CF63E-69CC-4157-BD65-B632ACDF9A9D}" srcOrd="0" destOrd="0" presId="urn:microsoft.com/office/officeart/2005/8/layout/radial6"/>
    <dgm:cxn modelId="{C8179AEC-9ABB-4B98-B9C5-663C054A3DF5}" srcId="{484B66BC-F2FC-4E79-B5BA-8643C88F9AC3}" destId="{47B24563-CCFD-499A-9FF9-A271BA6BDD8F}" srcOrd="0" destOrd="0" parTransId="{5531A985-5578-40C9-87CD-B92A5F6748D8}" sibTransId="{08098C39-53AB-4FD4-892F-C07DEFCEFC98}"/>
    <dgm:cxn modelId="{0759D24E-C811-4972-B2E6-3E570CAC5ECC}" srcId="{47B24563-CCFD-499A-9FF9-A271BA6BDD8F}" destId="{FFAB029A-74E0-4CD0-A8AE-4BE5B039FBFB}" srcOrd="2" destOrd="0" parTransId="{5F5A4208-0663-45FD-9EC4-75CBA279AD83}" sibTransId="{E1A1C349-6B5E-4496-B67C-08BB7CBAF914}"/>
    <dgm:cxn modelId="{2FD1D243-FF23-4C07-A587-A7F785ECC581}" type="presOf" srcId="{638677AF-7A55-4C90-B9AD-C70451862EF9}" destId="{312CD6F8-13E4-4A2B-87BC-38958BACCA33}" srcOrd="0" destOrd="0" presId="urn:microsoft.com/office/officeart/2005/8/layout/radial6"/>
    <dgm:cxn modelId="{DAEE453B-A6F3-44C8-A764-DDB70B89F5E5}" srcId="{47B24563-CCFD-499A-9FF9-A271BA6BDD8F}" destId="{FF9C95B3-5BD1-4F3D-9E18-FDED412CC54F}" srcOrd="3" destOrd="0" parTransId="{F9B4C5BB-D3F8-4D32-B6BD-93C3C96258D9}" sibTransId="{1BFB8096-CC82-4F61-BFEA-5A9F4779E69B}"/>
    <dgm:cxn modelId="{4CCB4340-1DE9-4DC8-B419-1012D2665E47}" type="presOf" srcId="{1BFB8096-CC82-4F61-BFEA-5A9F4779E69B}" destId="{AD6DF4EF-E0DF-4CFB-B172-404389845FA6}" srcOrd="0" destOrd="0" presId="urn:microsoft.com/office/officeart/2005/8/layout/radial6"/>
    <dgm:cxn modelId="{E095E38A-F388-41B1-AB30-4BD9C92D66FF}" type="presOf" srcId="{FF9C95B3-5BD1-4F3D-9E18-FDED412CC54F}" destId="{18460EC3-D78D-46E9-B61A-3CC5E55BA1A5}" srcOrd="0" destOrd="0" presId="urn:microsoft.com/office/officeart/2005/8/layout/radial6"/>
    <dgm:cxn modelId="{3424B701-6874-4872-B360-80442B3C6FD1}" type="presOf" srcId="{E1CCBE56-25A0-4C2B-8814-A6EBA4D62BD5}" destId="{CEFD79C1-720A-4560-8DA6-AD6FF6551216}" srcOrd="0" destOrd="0" presId="urn:microsoft.com/office/officeart/2005/8/layout/radial6"/>
    <dgm:cxn modelId="{61B5DB1A-75E4-49AB-9422-71B4DD5E7FAC}" type="presOf" srcId="{484B66BC-F2FC-4E79-B5BA-8643C88F9AC3}" destId="{DBA3DF0B-9BDB-4E34-B437-568DF877753C}" srcOrd="0" destOrd="0" presId="urn:microsoft.com/office/officeart/2005/8/layout/radial6"/>
    <dgm:cxn modelId="{8A6B77F5-8961-4FCD-B088-864ECD34918B}" type="presOf" srcId="{E1A1C349-6B5E-4496-B67C-08BB7CBAF914}" destId="{B304C717-76DF-465E-8D11-95049C220BC2}" srcOrd="0" destOrd="0" presId="urn:microsoft.com/office/officeart/2005/8/layout/radial6"/>
    <dgm:cxn modelId="{153C8626-B902-4AFD-8F75-5793C030ADF2}" type="presOf" srcId="{573BBA50-AA24-4F55-9061-A477DF335244}" destId="{BC1BE2E0-FB6B-41EA-A67C-CD2E3A5073DA}" srcOrd="0" destOrd="0" presId="urn:microsoft.com/office/officeart/2005/8/layout/radial6"/>
    <dgm:cxn modelId="{09D0EDA5-E88D-41B7-B766-BA02A50A31E2}" srcId="{47B24563-CCFD-499A-9FF9-A271BA6BDD8F}" destId="{018BF955-1C7C-4551-A9E1-82332C0FA22D}" srcOrd="1" destOrd="0" parTransId="{904C68FA-01AB-4B75-B3B3-B4BF164B4AB9}" sibTransId="{E1CCBE56-25A0-4C2B-8814-A6EBA4D62BD5}"/>
    <dgm:cxn modelId="{BEEA3D3B-01F8-49D3-85C7-75D9FCE8A8E3}" type="presOf" srcId="{018BF955-1C7C-4551-A9E1-82332C0FA22D}" destId="{B1DD94DE-7FA7-401C-AE33-B3152B4C89A7}" srcOrd="0" destOrd="0" presId="urn:microsoft.com/office/officeart/2005/8/layout/radial6"/>
    <dgm:cxn modelId="{F7AA54AE-9038-44CD-9742-90543C1A4452}" type="presParOf" srcId="{DBA3DF0B-9BDB-4E34-B437-568DF877753C}" destId="{2D4CF63E-69CC-4157-BD65-B632ACDF9A9D}" srcOrd="0" destOrd="0" presId="urn:microsoft.com/office/officeart/2005/8/layout/radial6"/>
    <dgm:cxn modelId="{0106C0F9-0CD6-4350-95B4-8B9E8A999D5E}" type="presParOf" srcId="{DBA3DF0B-9BDB-4E34-B437-568DF877753C}" destId="{BC1BE2E0-FB6B-41EA-A67C-CD2E3A5073DA}" srcOrd="1" destOrd="0" presId="urn:microsoft.com/office/officeart/2005/8/layout/radial6"/>
    <dgm:cxn modelId="{FD523841-6759-4F2D-BC18-6089F2D4DABA}" type="presParOf" srcId="{DBA3DF0B-9BDB-4E34-B437-568DF877753C}" destId="{4DD437B6-4D5B-4D4A-B56C-E94970B8B58A}" srcOrd="2" destOrd="0" presId="urn:microsoft.com/office/officeart/2005/8/layout/radial6"/>
    <dgm:cxn modelId="{1ED42956-3281-462C-9001-0573B78CB871}" type="presParOf" srcId="{DBA3DF0B-9BDB-4E34-B437-568DF877753C}" destId="{312CD6F8-13E4-4A2B-87BC-38958BACCA33}" srcOrd="3" destOrd="0" presId="urn:microsoft.com/office/officeart/2005/8/layout/radial6"/>
    <dgm:cxn modelId="{373298F1-A57D-4FB7-9FC5-C6BD71DCCB1C}" type="presParOf" srcId="{DBA3DF0B-9BDB-4E34-B437-568DF877753C}" destId="{B1DD94DE-7FA7-401C-AE33-B3152B4C89A7}" srcOrd="4" destOrd="0" presId="urn:microsoft.com/office/officeart/2005/8/layout/radial6"/>
    <dgm:cxn modelId="{273973A4-B97C-4E1F-8BD7-4774504DFF2C}" type="presParOf" srcId="{DBA3DF0B-9BDB-4E34-B437-568DF877753C}" destId="{0645C868-0888-428B-ACC6-82E75D84B19C}" srcOrd="5" destOrd="0" presId="urn:microsoft.com/office/officeart/2005/8/layout/radial6"/>
    <dgm:cxn modelId="{C4D97019-6F59-45E9-8CFB-9FAA051068C0}" type="presParOf" srcId="{DBA3DF0B-9BDB-4E34-B437-568DF877753C}" destId="{CEFD79C1-720A-4560-8DA6-AD6FF6551216}" srcOrd="6" destOrd="0" presId="urn:microsoft.com/office/officeart/2005/8/layout/radial6"/>
    <dgm:cxn modelId="{C2BB69C6-A2DE-4912-8415-D45E64390BAC}" type="presParOf" srcId="{DBA3DF0B-9BDB-4E34-B437-568DF877753C}" destId="{1D6B0957-FDA3-4FE8-BBAA-FF339F7CFC1A}" srcOrd="7" destOrd="0" presId="urn:microsoft.com/office/officeart/2005/8/layout/radial6"/>
    <dgm:cxn modelId="{6291E2FC-0AAC-4793-A9F6-83F749571B19}" type="presParOf" srcId="{DBA3DF0B-9BDB-4E34-B437-568DF877753C}" destId="{7A9928F6-B0F8-4149-A34E-41E0FD89EC56}" srcOrd="8" destOrd="0" presId="urn:microsoft.com/office/officeart/2005/8/layout/radial6"/>
    <dgm:cxn modelId="{81B10559-9AC3-4EB6-909B-4DC55F877647}" type="presParOf" srcId="{DBA3DF0B-9BDB-4E34-B437-568DF877753C}" destId="{B304C717-76DF-465E-8D11-95049C220BC2}" srcOrd="9" destOrd="0" presId="urn:microsoft.com/office/officeart/2005/8/layout/radial6"/>
    <dgm:cxn modelId="{A23E8CC9-88C7-4950-8AEB-032187A2C26F}" type="presParOf" srcId="{DBA3DF0B-9BDB-4E34-B437-568DF877753C}" destId="{18460EC3-D78D-46E9-B61A-3CC5E55BA1A5}" srcOrd="10" destOrd="0" presId="urn:microsoft.com/office/officeart/2005/8/layout/radial6"/>
    <dgm:cxn modelId="{5B4D4954-7CAD-45A2-AF8B-BB721B0897E6}" type="presParOf" srcId="{DBA3DF0B-9BDB-4E34-B437-568DF877753C}" destId="{E0B10BC5-F56B-48E2-90DF-2D0C3A5C89F7}" srcOrd="11" destOrd="0" presId="urn:microsoft.com/office/officeart/2005/8/layout/radial6"/>
    <dgm:cxn modelId="{A93D4DF5-D050-4099-833C-8A3E32218B82}" type="presParOf" srcId="{DBA3DF0B-9BDB-4E34-B437-568DF877753C}" destId="{AD6DF4EF-E0DF-4CFB-B172-404389845FA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B66BC-F2FC-4E79-B5BA-8643C88F9AC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B24563-CCFD-499A-9FF9-A271BA6BDD8F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1A985-5578-40C9-87CD-B92A5F6748D8}" type="parTrans" cxnId="{C8179AEC-9ABB-4B98-B9C5-663C054A3DF5}">
      <dgm:prSet/>
      <dgm:spPr/>
      <dgm:t>
        <a:bodyPr/>
        <a:lstStyle/>
        <a:p>
          <a:endParaRPr lang="en-US"/>
        </a:p>
      </dgm:t>
    </dgm:pt>
    <dgm:pt modelId="{08098C39-53AB-4FD4-892F-C07DEFCEFC98}" type="sibTrans" cxnId="{C8179AEC-9ABB-4B98-B9C5-663C054A3DF5}">
      <dgm:prSet/>
      <dgm:spPr/>
      <dgm:t>
        <a:bodyPr/>
        <a:lstStyle/>
        <a:p>
          <a:endParaRPr lang="en-US"/>
        </a:p>
      </dgm:t>
    </dgm:pt>
    <dgm:pt modelId="{573BBA50-AA24-4F55-9061-A477DF335244}">
      <dgm:prSet phldrT="[Text]" custT="1"/>
      <dgm:spPr>
        <a:solidFill>
          <a:srgbClr val="FFE9A3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515DC-F224-48D7-8856-3BE1931C8AF4}" type="parTrans" cxnId="{6774C217-2F8C-4E66-9E97-2FBA5910658F}">
      <dgm:prSet/>
      <dgm:spPr/>
      <dgm:t>
        <a:bodyPr/>
        <a:lstStyle/>
        <a:p>
          <a:endParaRPr lang="en-US"/>
        </a:p>
      </dgm:t>
    </dgm:pt>
    <dgm:pt modelId="{638677AF-7A55-4C90-B9AD-C70451862EF9}" type="sibTrans" cxnId="{6774C217-2F8C-4E66-9E97-2FBA5910658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BF955-1C7C-4551-A9E1-82332C0FA22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C68FA-01AB-4B75-B3B3-B4BF164B4AB9}" type="parTrans" cxnId="{09D0EDA5-E88D-41B7-B766-BA02A50A31E2}">
      <dgm:prSet/>
      <dgm:spPr/>
      <dgm:t>
        <a:bodyPr/>
        <a:lstStyle/>
        <a:p>
          <a:endParaRPr lang="en-US"/>
        </a:p>
      </dgm:t>
    </dgm:pt>
    <dgm:pt modelId="{E1CCBE56-25A0-4C2B-8814-A6EBA4D62BD5}" type="sibTrans" cxnId="{09D0EDA5-E88D-41B7-B766-BA02A50A31E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B029A-74E0-4CD0-A8AE-4BE5B039FBF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A4208-0663-45FD-9EC4-75CBA279AD83}" type="parTrans" cxnId="{0759D24E-C811-4972-B2E6-3E570CAC5ECC}">
      <dgm:prSet/>
      <dgm:spPr/>
      <dgm:t>
        <a:bodyPr/>
        <a:lstStyle/>
        <a:p>
          <a:endParaRPr lang="en-US"/>
        </a:p>
      </dgm:t>
    </dgm:pt>
    <dgm:pt modelId="{E1A1C349-6B5E-4496-B67C-08BB7CBAF914}" type="sibTrans" cxnId="{0759D24E-C811-4972-B2E6-3E570CAC5EC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B3-5BD1-4F3D-9E18-FDED412CC54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chồng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4C5BB-D3F8-4D32-B6BD-93C3C96258D9}" type="parTrans" cxnId="{DAEE453B-A6F3-44C8-A764-DDB70B89F5E5}">
      <dgm:prSet/>
      <dgm:spPr/>
      <dgm:t>
        <a:bodyPr/>
        <a:lstStyle/>
        <a:p>
          <a:endParaRPr lang="en-US"/>
        </a:p>
      </dgm:t>
    </dgm:pt>
    <dgm:pt modelId="{1BFB8096-CC82-4F61-BFEA-5A9F4779E69B}" type="sibTrans" cxnId="{DAEE453B-A6F3-44C8-A764-DDB70B89F5E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3DF0B-9BDB-4E34-B437-568DF877753C}" type="pres">
      <dgm:prSet presAssocID="{484B66BC-F2FC-4E79-B5BA-8643C88F9A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CF63E-69CC-4157-BD65-B632ACDF9A9D}" type="pres">
      <dgm:prSet presAssocID="{47B24563-CCFD-499A-9FF9-A271BA6BDD8F}" presName="centerShape" presStyleLbl="node0" presStyleIdx="0" presStyleCnt="1" custScaleX="112563" custScaleY="110070"/>
      <dgm:spPr/>
      <dgm:t>
        <a:bodyPr/>
        <a:lstStyle/>
        <a:p>
          <a:endParaRPr lang="en-US"/>
        </a:p>
      </dgm:t>
    </dgm:pt>
    <dgm:pt modelId="{BC1BE2E0-FB6B-41EA-A67C-CD2E3A5073DA}" type="pres">
      <dgm:prSet presAssocID="{573BBA50-AA24-4F55-9061-A477DF335244}" presName="node" presStyleLbl="node1" presStyleIdx="0" presStyleCnt="4" custScaleX="126700" custScaleY="10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437B6-4D5B-4D4A-B56C-E94970B8B58A}" type="pres">
      <dgm:prSet presAssocID="{573BBA50-AA24-4F55-9061-A477DF335244}" presName="dummy" presStyleCnt="0"/>
      <dgm:spPr/>
    </dgm:pt>
    <dgm:pt modelId="{312CD6F8-13E4-4A2B-87BC-38958BACCA33}" type="pres">
      <dgm:prSet presAssocID="{638677AF-7A55-4C90-B9AD-C70451862EF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1DD94DE-7FA7-401C-AE33-B3152B4C89A7}" type="pres">
      <dgm:prSet presAssocID="{018BF955-1C7C-4551-A9E1-82332C0FA22D}" presName="node" presStyleLbl="node1" presStyleIdx="1" presStyleCnt="4" custScaleX="123796" custScaleY="103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5C868-0888-428B-ACC6-82E75D84B19C}" type="pres">
      <dgm:prSet presAssocID="{018BF955-1C7C-4551-A9E1-82332C0FA22D}" presName="dummy" presStyleCnt="0"/>
      <dgm:spPr/>
    </dgm:pt>
    <dgm:pt modelId="{CEFD79C1-720A-4560-8DA6-AD6FF6551216}" type="pres">
      <dgm:prSet presAssocID="{E1CCBE56-25A0-4C2B-8814-A6EBA4D62BD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D6B0957-FDA3-4FE8-BBAA-FF339F7CFC1A}" type="pres">
      <dgm:prSet presAssocID="{FFAB029A-74E0-4CD0-A8AE-4BE5B039FBFB}" presName="node" presStyleLbl="node1" presStyleIdx="2" presStyleCnt="4" custScaleX="130136" custScaleY="104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928F6-B0F8-4149-A34E-41E0FD89EC56}" type="pres">
      <dgm:prSet presAssocID="{FFAB029A-74E0-4CD0-A8AE-4BE5B039FBFB}" presName="dummy" presStyleCnt="0"/>
      <dgm:spPr/>
    </dgm:pt>
    <dgm:pt modelId="{B304C717-76DF-465E-8D11-95049C220BC2}" type="pres">
      <dgm:prSet presAssocID="{E1A1C349-6B5E-4496-B67C-08BB7CBAF91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8460EC3-D78D-46E9-B61A-3CC5E55BA1A5}" type="pres">
      <dgm:prSet presAssocID="{FF9C95B3-5BD1-4F3D-9E18-FDED412CC54F}" presName="node" presStyleLbl="node1" presStyleIdx="3" presStyleCnt="4" custScaleX="130668" custScaleY="103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10BC5-F56B-48E2-90DF-2D0C3A5C89F7}" type="pres">
      <dgm:prSet presAssocID="{FF9C95B3-5BD1-4F3D-9E18-FDED412CC54F}" presName="dummy" presStyleCnt="0"/>
      <dgm:spPr/>
    </dgm:pt>
    <dgm:pt modelId="{AD6DF4EF-E0DF-4CFB-B172-404389845FA6}" type="pres">
      <dgm:prSet presAssocID="{1BFB8096-CC82-4F61-BFEA-5A9F4779E69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759D24E-C811-4972-B2E6-3E570CAC5ECC}" srcId="{47B24563-CCFD-499A-9FF9-A271BA6BDD8F}" destId="{FFAB029A-74E0-4CD0-A8AE-4BE5B039FBFB}" srcOrd="2" destOrd="0" parTransId="{5F5A4208-0663-45FD-9EC4-75CBA279AD83}" sibTransId="{E1A1C349-6B5E-4496-B67C-08BB7CBAF914}"/>
    <dgm:cxn modelId="{6774C217-2F8C-4E66-9E97-2FBA5910658F}" srcId="{47B24563-CCFD-499A-9FF9-A271BA6BDD8F}" destId="{573BBA50-AA24-4F55-9061-A477DF335244}" srcOrd="0" destOrd="0" parTransId="{C40515DC-F224-48D7-8856-3BE1931C8AF4}" sibTransId="{638677AF-7A55-4C90-B9AD-C70451862EF9}"/>
    <dgm:cxn modelId="{0C229B69-8F49-4841-98E5-2D5AD868D7DA}" type="presOf" srcId="{638677AF-7A55-4C90-B9AD-C70451862EF9}" destId="{312CD6F8-13E4-4A2B-87BC-38958BACCA33}" srcOrd="0" destOrd="0" presId="urn:microsoft.com/office/officeart/2005/8/layout/radial6"/>
    <dgm:cxn modelId="{5DECA866-AD7F-4C26-87F8-E39606E8E7DD}" type="presOf" srcId="{E1CCBE56-25A0-4C2B-8814-A6EBA4D62BD5}" destId="{CEFD79C1-720A-4560-8DA6-AD6FF6551216}" srcOrd="0" destOrd="0" presId="urn:microsoft.com/office/officeart/2005/8/layout/radial6"/>
    <dgm:cxn modelId="{C8179AEC-9ABB-4B98-B9C5-663C054A3DF5}" srcId="{484B66BC-F2FC-4E79-B5BA-8643C88F9AC3}" destId="{47B24563-CCFD-499A-9FF9-A271BA6BDD8F}" srcOrd="0" destOrd="0" parTransId="{5531A985-5578-40C9-87CD-B92A5F6748D8}" sibTransId="{08098C39-53AB-4FD4-892F-C07DEFCEFC98}"/>
    <dgm:cxn modelId="{6FB0628D-8DA3-4FB4-819F-D461EDE50A09}" type="presOf" srcId="{573BBA50-AA24-4F55-9061-A477DF335244}" destId="{BC1BE2E0-FB6B-41EA-A67C-CD2E3A5073DA}" srcOrd="0" destOrd="0" presId="urn:microsoft.com/office/officeart/2005/8/layout/radial6"/>
    <dgm:cxn modelId="{06EF217C-5650-4B1C-92FF-DFCA0AB9AC1F}" type="presOf" srcId="{E1A1C349-6B5E-4496-B67C-08BB7CBAF914}" destId="{B304C717-76DF-465E-8D11-95049C220BC2}" srcOrd="0" destOrd="0" presId="urn:microsoft.com/office/officeart/2005/8/layout/radial6"/>
    <dgm:cxn modelId="{09D0EDA5-E88D-41B7-B766-BA02A50A31E2}" srcId="{47B24563-CCFD-499A-9FF9-A271BA6BDD8F}" destId="{018BF955-1C7C-4551-A9E1-82332C0FA22D}" srcOrd="1" destOrd="0" parTransId="{904C68FA-01AB-4B75-B3B3-B4BF164B4AB9}" sibTransId="{E1CCBE56-25A0-4C2B-8814-A6EBA4D62BD5}"/>
    <dgm:cxn modelId="{32FB24B3-3B30-4FBC-9E44-CB0F6C692F0A}" type="presOf" srcId="{47B24563-CCFD-499A-9FF9-A271BA6BDD8F}" destId="{2D4CF63E-69CC-4157-BD65-B632ACDF9A9D}" srcOrd="0" destOrd="0" presId="urn:microsoft.com/office/officeart/2005/8/layout/radial6"/>
    <dgm:cxn modelId="{6C11CA6B-3A25-40B3-A3E3-0BB810645493}" type="presOf" srcId="{FFAB029A-74E0-4CD0-A8AE-4BE5B039FBFB}" destId="{1D6B0957-FDA3-4FE8-BBAA-FF339F7CFC1A}" srcOrd="0" destOrd="0" presId="urn:microsoft.com/office/officeart/2005/8/layout/radial6"/>
    <dgm:cxn modelId="{49B03004-ACC4-47F5-80FF-147A18B17728}" type="presOf" srcId="{484B66BC-F2FC-4E79-B5BA-8643C88F9AC3}" destId="{DBA3DF0B-9BDB-4E34-B437-568DF877753C}" srcOrd="0" destOrd="0" presId="urn:microsoft.com/office/officeart/2005/8/layout/radial6"/>
    <dgm:cxn modelId="{AA9E9192-98F5-4427-9369-2BEA9D76EF09}" type="presOf" srcId="{1BFB8096-CC82-4F61-BFEA-5A9F4779E69B}" destId="{AD6DF4EF-E0DF-4CFB-B172-404389845FA6}" srcOrd="0" destOrd="0" presId="urn:microsoft.com/office/officeart/2005/8/layout/radial6"/>
    <dgm:cxn modelId="{DAEE453B-A6F3-44C8-A764-DDB70B89F5E5}" srcId="{47B24563-CCFD-499A-9FF9-A271BA6BDD8F}" destId="{FF9C95B3-5BD1-4F3D-9E18-FDED412CC54F}" srcOrd="3" destOrd="0" parTransId="{F9B4C5BB-D3F8-4D32-B6BD-93C3C96258D9}" sibTransId="{1BFB8096-CC82-4F61-BFEA-5A9F4779E69B}"/>
    <dgm:cxn modelId="{29C8EE52-7627-4BC8-9C61-689B1BDF9022}" type="presOf" srcId="{FF9C95B3-5BD1-4F3D-9E18-FDED412CC54F}" destId="{18460EC3-D78D-46E9-B61A-3CC5E55BA1A5}" srcOrd="0" destOrd="0" presId="urn:microsoft.com/office/officeart/2005/8/layout/radial6"/>
    <dgm:cxn modelId="{90C4AB3A-8284-4E13-9ECE-7C008BB4B4EE}" type="presOf" srcId="{018BF955-1C7C-4551-A9E1-82332C0FA22D}" destId="{B1DD94DE-7FA7-401C-AE33-B3152B4C89A7}" srcOrd="0" destOrd="0" presId="urn:microsoft.com/office/officeart/2005/8/layout/radial6"/>
    <dgm:cxn modelId="{5E7A140F-5FD2-432F-88E4-A02A934CB174}" type="presParOf" srcId="{DBA3DF0B-9BDB-4E34-B437-568DF877753C}" destId="{2D4CF63E-69CC-4157-BD65-B632ACDF9A9D}" srcOrd="0" destOrd="0" presId="urn:microsoft.com/office/officeart/2005/8/layout/radial6"/>
    <dgm:cxn modelId="{0526E44A-E878-401B-86DF-584F698BED46}" type="presParOf" srcId="{DBA3DF0B-9BDB-4E34-B437-568DF877753C}" destId="{BC1BE2E0-FB6B-41EA-A67C-CD2E3A5073DA}" srcOrd="1" destOrd="0" presId="urn:microsoft.com/office/officeart/2005/8/layout/radial6"/>
    <dgm:cxn modelId="{80800244-ADD9-4820-8F84-5C32C02D8AB6}" type="presParOf" srcId="{DBA3DF0B-9BDB-4E34-B437-568DF877753C}" destId="{4DD437B6-4D5B-4D4A-B56C-E94970B8B58A}" srcOrd="2" destOrd="0" presId="urn:microsoft.com/office/officeart/2005/8/layout/radial6"/>
    <dgm:cxn modelId="{FDEF1D7E-37B2-4961-A945-A5A41BE4C8D4}" type="presParOf" srcId="{DBA3DF0B-9BDB-4E34-B437-568DF877753C}" destId="{312CD6F8-13E4-4A2B-87BC-38958BACCA33}" srcOrd="3" destOrd="0" presId="urn:microsoft.com/office/officeart/2005/8/layout/radial6"/>
    <dgm:cxn modelId="{F25E422A-417F-4924-91CC-DF2D66157118}" type="presParOf" srcId="{DBA3DF0B-9BDB-4E34-B437-568DF877753C}" destId="{B1DD94DE-7FA7-401C-AE33-B3152B4C89A7}" srcOrd="4" destOrd="0" presId="urn:microsoft.com/office/officeart/2005/8/layout/radial6"/>
    <dgm:cxn modelId="{C0BD9CF0-412A-4676-B8F2-F810E5ED611C}" type="presParOf" srcId="{DBA3DF0B-9BDB-4E34-B437-568DF877753C}" destId="{0645C868-0888-428B-ACC6-82E75D84B19C}" srcOrd="5" destOrd="0" presId="urn:microsoft.com/office/officeart/2005/8/layout/radial6"/>
    <dgm:cxn modelId="{134176FE-A4DC-4A23-BD1D-4DF8BA9DBE93}" type="presParOf" srcId="{DBA3DF0B-9BDB-4E34-B437-568DF877753C}" destId="{CEFD79C1-720A-4560-8DA6-AD6FF6551216}" srcOrd="6" destOrd="0" presId="urn:microsoft.com/office/officeart/2005/8/layout/radial6"/>
    <dgm:cxn modelId="{5A886D91-E3E8-4BE6-B488-736F6F2DFCEE}" type="presParOf" srcId="{DBA3DF0B-9BDB-4E34-B437-568DF877753C}" destId="{1D6B0957-FDA3-4FE8-BBAA-FF339F7CFC1A}" srcOrd="7" destOrd="0" presId="urn:microsoft.com/office/officeart/2005/8/layout/radial6"/>
    <dgm:cxn modelId="{187C287B-B922-4B58-A25E-7AD84C716F13}" type="presParOf" srcId="{DBA3DF0B-9BDB-4E34-B437-568DF877753C}" destId="{7A9928F6-B0F8-4149-A34E-41E0FD89EC56}" srcOrd="8" destOrd="0" presId="urn:microsoft.com/office/officeart/2005/8/layout/radial6"/>
    <dgm:cxn modelId="{BD5B86B3-9554-41B6-82A3-73E2F8D2E6FC}" type="presParOf" srcId="{DBA3DF0B-9BDB-4E34-B437-568DF877753C}" destId="{B304C717-76DF-465E-8D11-95049C220BC2}" srcOrd="9" destOrd="0" presId="urn:microsoft.com/office/officeart/2005/8/layout/radial6"/>
    <dgm:cxn modelId="{2607448A-86F8-47D6-AB91-1D8CF4476E92}" type="presParOf" srcId="{DBA3DF0B-9BDB-4E34-B437-568DF877753C}" destId="{18460EC3-D78D-46E9-B61A-3CC5E55BA1A5}" srcOrd="10" destOrd="0" presId="urn:microsoft.com/office/officeart/2005/8/layout/radial6"/>
    <dgm:cxn modelId="{1A1499FB-7365-4245-BB13-7E1949DE8A92}" type="presParOf" srcId="{DBA3DF0B-9BDB-4E34-B437-568DF877753C}" destId="{E0B10BC5-F56B-48E2-90DF-2D0C3A5C89F7}" srcOrd="11" destOrd="0" presId="urn:microsoft.com/office/officeart/2005/8/layout/radial6"/>
    <dgm:cxn modelId="{691D228D-0716-4045-ABC6-0D5DA6806BC2}" type="presParOf" srcId="{DBA3DF0B-9BDB-4E34-B437-568DF877753C}" destId="{AD6DF4EF-E0DF-4CFB-B172-404389845FA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DF4EF-E0DF-4CFB-B172-404389845FA6}">
      <dsp:nvSpPr>
        <dsp:cNvPr id="0" name=""/>
        <dsp:cNvSpPr/>
      </dsp:nvSpPr>
      <dsp:spPr>
        <a:xfrm>
          <a:off x="3513235" y="696879"/>
          <a:ext cx="4763558" cy="4763558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4C717-76DF-465E-8D11-95049C220BC2}">
      <dsp:nvSpPr>
        <dsp:cNvPr id="0" name=""/>
        <dsp:cNvSpPr/>
      </dsp:nvSpPr>
      <dsp:spPr>
        <a:xfrm>
          <a:off x="3513235" y="696879"/>
          <a:ext cx="4763558" cy="4763558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D79C1-720A-4560-8DA6-AD6FF6551216}">
      <dsp:nvSpPr>
        <dsp:cNvPr id="0" name=""/>
        <dsp:cNvSpPr/>
      </dsp:nvSpPr>
      <dsp:spPr>
        <a:xfrm>
          <a:off x="3513235" y="696879"/>
          <a:ext cx="4763558" cy="4763558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CD6F8-13E4-4A2B-87BC-38958BACCA33}">
      <dsp:nvSpPr>
        <dsp:cNvPr id="0" name=""/>
        <dsp:cNvSpPr/>
      </dsp:nvSpPr>
      <dsp:spPr>
        <a:xfrm>
          <a:off x="3513235" y="696879"/>
          <a:ext cx="4763558" cy="4763558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CF63E-69CC-4157-BD65-B632ACDF9A9D}">
      <dsp:nvSpPr>
        <dsp:cNvPr id="0" name=""/>
        <dsp:cNvSpPr/>
      </dsp:nvSpPr>
      <dsp:spPr>
        <a:xfrm>
          <a:off x="4661241" y="1872210"/>
          <a:ext cx="2467547" cy="24128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2605" y="2225571"/>
        <a:ext cx="1744819" cy="1706175"/>
      </dsp:txXfrm>
    </dsp:sp>
    <dsp:sp modelId="{BC1BE2E0-FB6B-41EA-A67C-CD2E3A5073DA}">
      <dsp:nvSpPr>
        <dsp:cNvPr id="0" name=""/>
        <dsp:cNvSpPr/>
      </dsp:nvSpPr>
      <dsp:spPr>
        <a:xfrm>
          <a:off x="4922906" y="-17685"/>
          <a:ext cx="1944215" cy="1539613"/>
        </a:xfrm>
        <a:prstGeom prst="ellipse">
          <a:avLst/>
        </a:prstGeom>
        <a:solidFill>
          <a:srgbClr val="FFE9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7630" y="207786"/>
        <a:ext cx="1374767" cy="1088671"/>
      </dsp:txXfrm>
    </dsp:sp>
    <dsp:sp modelId="{B1DD94DE-7FA7-401C-AE33-B3152B4C89A7}">
      <dsp:nvSpPr>
        <dsp:cNvPr id="0" name=""/>
        <dsp:cNvSpPr/>
      </dsp:nvSpPr>
      <dsp:spPr>
        <a:xfrm>
          <a:off x="7271725" y="2285297"/>
          <a:ext cx="1899653" cy="158672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9923" y="2517667"/>
        <a:ext cx="1343257" cy="1121982"/>
      </dsp:txXfrm>
    </dsp:sp>
    <dsp:sp modelId="{1D6B0957-FDA3-4FE8-BBAA-FF339F7CFC1A}">
      <dsp:nvSpPr>
        <dsp:cNvPr id="0" name=""/>
        <dsp:cNvSpPr/>
      </dsp:nvSpPr>
      <dsp:spPr>
        <a:xfrm>
          <a:off x="4896544" y="4600019"/>
          <a:ext cx="1996941" cy="161035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8989" y="4835850"/>
        <a:ext cx="1412051" cy="1138691"/>
      </dsp:txXfrm>
    </dsp:sp>
    <dsp:sp modelId="{18460EC3-D78D-46E9-B61A-3CC5E55BA1A5}">
      <dsp:nvSpPr>
        <dsp:cNvPr id="0" name=""/>
        <dsp:cNvSpPr/>
      </dsp:nvSpPr>
      <dsp:spPr>
        <a:xfrm>
          <a:off x="2565924" y="2285297"/>
          <a:ext cx="2005105" cy="158672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9565" y="2517667"/>
        <a:ext cx="1417823" cy="112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DF4EF-E0DF-4CFB-B172-404389845FA6}">
      <dsp:nvSpPr>
        <dsp:cNvPr id="0" name=""/>
        <dsp:cNvSpPr/>
      </dsp:nvSpPr>
      <dsp:spPr>
        <a:xfrm>
          <a:off x="3513235" y="696879"/>
          <a:ext cx="4763558" cy="4763558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4C717-76DF-465E-8D11-95049C220BC2}">
      <dsp:nvSpPr>
        <dsp:cNvPr id="0" name=""/>
        <dsp:cNvSpPr/>
      </dsp:nvSpPr>
      <dsp:spPr>
        <a:xfrm>
          <a:off x="3513235" y="696879"/>
          <a:ext cx="4763558" cy="4763558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D79C1-720A-4560-8DA6-AD6FF6551216}">
      <dsp:nvSpPr>
        <dsp:cNvPr id="0" name=""/>
        <dsp:cNvSpPr/>
      </dsp:nvSpPr>
      <dsp:spPr>
        <a:xfrm>
          <a:off x="3513235" y="696879"/>
          <a:ext cx="4763558" cy="4763558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CD6F8-13E4-4A2B-87BC-38958BACCA33}">
      <dsp:nvSpPr>
        <dsp:cNvPr id="0" name=""/>
        <dsp:cNvSpPr/>
      </dsp:nvSpPr>
      <dsp:spPr>
        <a:xfrm>
          <a:off x="3513235" y="696879"/>
          <a:ext cx="4763558" cy="4763558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CF63E-69CC-4157-BD65-B632ACDF9A9D}">
      <dsp:nvSpPr>
        <dsp:cNvPr id="0" name=""/>
        <dsp:cNvSpPr/>
      </dsp:nvSpPr>
      <dsp:spPr>
        <a:xfrm>
          <a:off x="4661241" y="1872210"/>
          <a:ext cx="2467547" cy="24128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2605" y="2225571"/>
        <a:ext cx="1744819" cy="1706175"/>
      </dsp:txXfrm>
    </dsp:sp>
    <dsp:sp modelId="{BC1BE2E0-FB6B-41EA-A67C-CD2E3A5073DA}">
      <dsp:nvSpPr>
        <dsp:cNvPr id="0" name=""/>
        <dsp:cNvSpPr/>
      </dsp:nvSpPr>
      <dsp:spPr>
        <a:xfrm>
          <a:off x="4922906" y="-17685"/>
          <a:ext cx="1944215" cy="1539613"/>
        </a:xfrm>
        <a:prstGeom prst="ellipse">
          <a:avLst/>
        </a:prstGeom>
        <a:solidFill>
          <a:srgbClr val="FFE9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7630" y="207786"/>
        <a:ext cx="1374767" cy="1088671"/>
      </dsp:txXfrm>
    </dsp:sp>
    <dsp:sp modelId="{B1DD94DE-7FA7-401C-AE33-B3152B4C89A7}">
      <dsp:nvSpPr>
        <dsp:cNvPr id="0" name=""/>
        <dsp:cNvSpPr/>
      </dsp:nvSpPr>
      <dsp:spPr>
        <a:xfrm>
          <a:off x="7271725" y="2285297"/>
          <a:ext cx="1899653" cy="158672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9923" y="2517667"/>
        <a:ext cx="1343257" cy="1121982"/>
      </dsp:txXfrm>
    </dsp:sp>
    <dsp:sp modelId="{1D6B0957-FDA3-4FE8-BBAA-FF339F7CFC1A}">
      <dsp:nvSpPr>
        <dsp:cNvPr id="0" name=""/>
        <dsp:cNvSpPr/>
      </dsp:nvSpPr>
      <dsp:spPr>
        <a:xfrm>
          <a:off x="4896544" y="4600019"/>
          <a:ext cx="1996941" cy="161035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8989" y="4835850"/>
        <a:ext cx="1412051" cy="1138691"/>
      </dsp:txXfrm>
    </dsp:sp>
    <dsp:sp modelId="{18460EC3-D78D-46E9-B61A-3CC5E55BA1A5}">
      <dsp:nvSpPr>
        <dsp:cNvPr id="0" name=""/>
        <dsp:cNvSpPr/>
      </dsp:nvSpPr>
      <dsp:spPr>
        <a:xfrm>
          <a:off x="2565924" y="2285297"/>
          <a:ext cx="2005105" cy="158672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chồng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9565" y="2517667"/>
        <a:ext cx="1417823" cy="112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6"/>
            <a:ext cx="107113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90638" y="274639"/>
            <a:ext cx="390736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547" y="274639"/>
            <a:ext cx="1151206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6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6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1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547" y="1600201"/>
            <a:ext cx="770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88286" y="1600201"/>
            <a:ext cx="770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8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1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1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0" y="1435101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00201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9" y="6356351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AAB6-7EEA-4AE4-8A5A-3F563D766B5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155A-398A-42B5-B778-11D29E41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8764181"/>
              </p:ext>
            </p:extLst>
          </p:nvPr>
        </p:nvGraphicFramePr>
        <p:xfrm>
          <a:off x="2916411" y="332656"/>
          <a:ext cx="117373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0" y="2060848"/>
            <a:ext cx="5292675" cy="2880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NGƯỜI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 NỮ TRONG GIA ĐÌNH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p hình nền trắng đẹp cho phép bạn tải về máy hoàn toàn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66"/>
            <a:ext cx="12601576" cy="68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6331" y="548680"/>
            <a:ext cx="219002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2.Tác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2275" y="1301011"/>
            <a:ext cx="10009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con→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 Ảnh background đẹp nhất - Kho ảnh đẹp, hình nền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12601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4243" y="257735"/>
            <a:ext cx="108732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V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sống 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gái nhà dòng, lấy chồng kẻ chợ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có miếng không, gặp chăng hay chớ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nhẵn nhụi, chân tay trắng trẻo, ai dám chê rằng béo rằng lùn?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ung dung, tính hạnh khoan hoà, chỉ một nỗi hay gàn hay dở!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sông bãi bến, đua tài buôn chín bán mười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họ ngoài làng, vụng lẽ chào dơi nói thợ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xa nô nức, lắm gái nhiều trai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Sớm tối khuyên răn, kẻ thầy người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 Ảnh background đẹp nhất - Kho ảnh đẹp, hình nền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12601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1186" y="775063"/>
            <a:ext cx="62992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118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0+ hình nền powerpoint nhẹ nhàng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71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2155" y="1412776"/>
            <a:ext cx="40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I.TÌM HIỂU CHUNG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665" y="2348880"/>
            <a:ext cx="4832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 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1532"/>
            <a:ext cx="1260157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155" y="260648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0387" y="105273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mom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ộ hình nền powerpoint đơn giản mà vẫn đẹp và sang tr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" y="-194635"/>
            <a:ext cx="12532518" cy="73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6295" y="-25698"/>
            <a:ext cx="9376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mom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91" y="818128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0257" y="819869"/>
            <a:ext cx="10261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917" y="2420888"/>
            <a:ext cx="227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515" y="2420888"/>
            <a:ext cx="10231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4763" y="4276253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Bến Sông Hươ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639"/>
            <a:ext cx="5603669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126015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2435" y="25697"/>
            <a:ext cx="731001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421" y="1124744"/>
            <a:ext cx="2350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4323" y="1124744"/>
            <a:ext cx="10116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2435" y="1880293"/>
            <a:ext cx="968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5125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8"/>
          <a:stretch/>
        </p:blipFill>
        <p:spPr>
          <a:xfrm>
            <a:off x="252116" y="0"/>
            <a:ext cx="10945216" cy="3912875"/>
          </a:xfrm>
          <a:prstGeom prst="rect">
            <a:avLst/>
          </a:prstGeom>
        </p:spPr>
      </p:pic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2575739" y="2806812"/>
            <a:ext cx="167706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21780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21780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21780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21780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ăm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con</a:t>
            </a:r>
          </a:p>
        </p:txBody>
      </p:sp>
      <p:sp>
        <p:nvSpPr>
          <p:cNvPr id="7" name="Rectangle 119"/>
          <p:cNvSpPr>
            <a:spLocks noChangeArrowheads="1"/>
          </p:cNvSpPr>
          <p:nvPr/>
        </p:nvSpPr>
        <p:spPr bwMode="auto">
          <a:xfrm>
            <a:off x="7452915" y="2806811"/>
            <a:ext cx="201850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21780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21780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21780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21780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ột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chồng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099" y="4149080"/>
            <a:ext cx="12385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068" y="5566809"/>
            <a:ext cx="665278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Ảnh Bạn Đọc - Vietlist.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55" y="1117486"/>
            <a:ext cx="4788620" cy="575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107" y="188640"/>
            <a:ext cx="1224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325" y="155679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sèo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116" y="2999501"/>
            <a:ext cx="6850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123" y="4699263"/>
            <a:ext cx="211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115" y="5373216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Ảnh Bạn Đọc - Vietlist.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55" y="17452"/>
            <a:ext cx="4788620" cy="68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131" y="188640"/>
            <a:ext cx="727280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sèo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100" y="1772816"/>
            <a:ext cx="72008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099" y="3350818"/>
            <a:ext cx="7352495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4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4823094"/>
              </p:ext>
            </p:extLst>
          </p:nvPr>
        </p:nvGraphicFramePr>
        <p:xfrm>
          <a:off x="2844403" y="332656"/>
          <a:ext cx="117373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0" y="2060848"/>
            <a:ext cx="5292675" cy="2880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NGƯỜI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 NỮ TRONG GIA ĐÌNH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099" y="620688"/>
            <a:ext cx="62992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truân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→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Ảnh Bạn Đọc - Vietlist.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55" y="17452"/>
            <a:ext cx="4788620" cy="68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 10 bài Vẻ đẹp nhân cách Tú Xương trong bài thơ Thương vợ - Vă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" y="-10553"/>
            <a:ext cx="12596401" cy="68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123" y="869178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03" y="0"/>
            <a:ext cx="6298200" cy="4077071"/>
          </a:xfrm>
          <a:prstGeom prst="rect">
            <a:avLst/>
          </a:prstGeom>
          <a:solidFill>
            <a:srgbClr val="FFE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→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mau background don gian 21 » Tài liệu miễn phí cho Giáo viên, học sin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" y="-8764"/>
            <a:ext cx="13586719" cy="68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2115" y="116632"/>
            <a:ext cx="7227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4283" y="695598"/>
            <a:ext cx="820891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147" y="2276872"/>
            <a:ext cx="10657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2283" y="3861048"/>
            <a:ext cx="9247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6806" y="5733256"/>
            <a:ext cx="4418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Việt Nam: Định kiến trọng nam khinh nữ có thật sự tồn tạ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51" y="2803681"/>
            <a:ext cx="6145294" cy="40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099" y="44624"/>
            <a:ext cx="974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211" y="507665"/>
            <a:ext cx="6299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099" y="2204864"/>
            <a:ext cx="12478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115" y="2924944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08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ệt Nam: Định kiến trọng nam khinh nữ có thật sự tồn tại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6588819" cy="57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2835" y="1278843"/>
            <a:ext cx="5619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ổng hợp hình nền nhẹ nhàng đẹp nhất - Vect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5" y="-171400"/>
            <a:ext cx="126364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Việt Nam: Định kiến trọng nam khinh nữ có thật sự tồn tạ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51" y="2803681"/>
            <a:ext cx="6145294" cy="40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099" y="44624"/>
            <a:ext cx="974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211" y="507665"/>
            <a:ext cx="6299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099" y="2204864"/>
            <a:ext cx="12478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115" y="2924944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92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0 bài Vẻ đẹp nhân cách Tú Xương trong bài thơ Thương vợ - Vă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" y="-10553"/>
            <a:ext cx="12596401" cy="68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4163" y="908720"/>
            <a:ext cx="62992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VỢ</a:t>
            </a:r>
          </a:p>
          <a:p>
            <a:pPr algn="r"/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0+ hình nền powerpoint nhẹ nhàng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71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2155" y="2852936"/>
            <a:ext cx="11233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( 1870-1907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55" y="2213119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1.Tác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265" y="1412776"/>
            <a:ext cx="40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I.TÌM HIỂU CHUNG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p hình nền trắng đẹp cho phép bạn tải về máy hoàn toàn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66"/>
            <a:ext cx="12601576" cy="68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8459" y="3461154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nghè ông thám vô mây khói</a:t>
            </a:r>
            <a:b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lại văn chương một tú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(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8459" y="836712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 ai chín suối xương không nát</a:t>
            </a:r>
            <a:b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lẽ ngàn thu tiếng vẫn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0+ hình nền powerpoint nhẹ nhàng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32"/>
            <a:ext cx="12601575" cy="71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9264" y="2348880"/>
            <a:ext cx="11233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( 1870-1907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155" y="1618525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1.Tác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264" y="828001"/>
            <a:ext cx="40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I.TÌM HIỂU CHUNG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p hình nền trắng đẹp cho phép bạn tải về máy hoàn toàn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66"/>
            <a:ext cx="12601576" cy="68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0347" y="332656"/>
            <a:ext cx="62992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lnSpc>
                <a:spcPct val="150000"/>
              </a:lnSpc>
            </a:pP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Bỡn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phủ Xuân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phủ Xuân Trường được mấy niên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trời hạt ấy cũng bình yên.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“thôi” chữ “cứu” không phê đến,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chỉ quen phê một chữ “tiền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 Ảnh background đẹp nhất - Kho ảnh đẹp, hình nền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12601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0194" y="-243408"/>
            <a:ext cx="6299200" cy="707886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endParaRPr lang="vi-VN" sz="2800" b="1" i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 khoa thi Hương </a:t>
            </a:r>
          </a:p>
          <a:p>
            <a:pPr fontAlgn="base">
              <a:lnSpc>
                <a:spcPct val="150000"/>
              </a:lnSpc>
            </a:pP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ba năm mở một khoa,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Nam thi lẫn với trường Hà.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 thôi sĩ tử vai đeo lọ,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Ậm oẹ quan trường miệng thét loa.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 cắm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rợp trời, quan sứ đến,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 lê quét đất, mụ đầm ra.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tài đất Bắc nào ai đó?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Ngoảnh cổ mà trông cảnh nước nhà.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 Ảnh background đẹp nhất - Kho ảnh đẹp, hình nền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12601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8776" y="1916832"/>
            <a:ext cx="6299200" cy="39851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Lấp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kia rày đã nên đồng,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 làm nhà cửa, chỗ trồng ngô khoai.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Vẳng nghe tiếng ếch bên tai,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 mình còn tưởng tiếng ai gọi đò.</a:t>
            </a:r>
            <a:b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1053</Words>
  <Application>Microsoft Office PowerPoint</Application>
  <PresentationFormat>Custom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65</cp:revision>
  <dcterms:created xsi:type="dcterms:W3CDTF">2021-09-20T07:25:05Z</dcterms:created>
  <dcterms:modified xsi:type="dcterms:W3CDTF">2021-09-28T00:19:18Z</dcterms:modified>
</cp:coreProperties>
</file>